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8" r:id="rId2"/>
    <p:sldId id="259" r:id="rId3"/>
    <p:sldId id="260" r:id="rId4"/>
    <p:sldId id="261" r:id="rId5"/>
    <p:sldId id="262" r:id="rId6"/>
    <p:sldId id="263" r:id="rId7"/>
    <p:sldId id="265" r:id="rId8"/>
    <p:sldId id="266" r:id="rId9"/>
    <p:sldId id="269" r:id="rId10"/>
    <p:sldId id="270" r:id="rId11"/>
    <p:sldId id="271" r:id="rId12"/>
    <p:sldId id="272" r:id="rId13"/>
    <p:sldId id="264" r:id="rId14"/>
    <p:sldId id="268" r:id="rId15"/>
    <p:sldId id="267" r:id="rId1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B842"/>
    <a:srgbClr val="000000"/>
    <a:srgbClr val="74B942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–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–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Light Style 3 –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–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–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46F890A9-2807-4EBB-B81D-B2AA78EC7F39}" styleName="Dark Style 2 –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41"/>
    <p:restoredTop sz="96234"/>
  </p:normalViewPr>
  <p:slideViewPr>
    <p:cSldViewPr snapToGrid="0">
      <p:cViewPr varScale="1">
        <p:scale>
          <a:sx n="125" d="100"/>
          <a:sy n="125" d="100"/>
        </p:scale>
        <p:origin x="336" y="168"/>
      </p:cViewPr>
      <p:guideLst/>
    </p:cSldViewPr>
  </p:slideViewPr>
  <p:outlineViewPr>
    <p:cViewPr>
      <p:scale>
        <a:sx n="33" d="100"/>
        <a:sy n="33" d="100"/>
      </p:scale>
      <p:origin x="0" y="-4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9" d="100"/>
        <a:sy n="7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jpg>
</file>

<file path=ppt/media/image2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03E88C-5052-EB47-BBCD-87ED51A84B6C}" type="datetimeFigureOut">
              <a:rPr lang="en-DE" smtClean="0"/>
              <a:t>16.04.24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201135-47A9-4148-AC56-AE2309C63F6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71019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70C131E-6A5F-7C4D-B446-5120FAFA462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0147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D44E2C-C50E-B202-A0CD-6FB703CD4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1DF3CD6-1142-3C8E-6CB4-E83DA25F7D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2FADCD-51F3-FE0E-0B4C-83F6FF2F5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5A070BD-61D2-009B-D0D5-FB5931D73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B1CBAC-0D6F-1973-D4E3-49F7011A9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590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2BFA59-E2B8-CE69-FE29-85F218466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C010D96-5A06-59C6-501E-0C6AC9F52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23B2C0-D3E6-4AF7-F194-EBD075010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F3C7DC-FB7C-1B59-8148-9C252F643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E8F18EB-3DA5-45F8-6B37-8D88BFFC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163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5147FC9-4ABD-86F4-1CD6-7AF27ADA80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F54595D-63F9-CC5D-8242-260EBFD99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4D75D2-21A7-C93D-705D-79BDCB144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A8F429-0574-4933-C897-BA0A6A27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AB0F98-B82A-83D4-FA09-FC37B7F99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211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0E2361-495B-3C22-0A6B-3DBFF43AC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098191-3ADD-0448-255E-DFE20452DF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3B53D0-189D-887D-1552-46386DE5D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A26044-452B-7C84-44F8-249A430C3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0109DA-9EBF-FDD6-8D81-0FBD03541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748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740BE5-D256-F234-165F-DDD258303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A615DD4-CEAC-9311-E648-15338655E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5BA21DC-B5DC-1D47-4607-94B496B75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87DDCE-C9EC-99C1-1D7D-57E74A76C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F3E8F9-FCEF-95FA-BFDA-C53C2E79D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850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A840E-F4D9-914D-DE72-10ED975DA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EA07AF-651E-E91E-7260-2C9BAAE1E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2C0664A-4F49-2D6E-EBC9-681093E01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4BEBEE-C680-3DD5-C94F-858C116F0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E24443-8A04-7446-770F-B3A1AEF52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AA44614-C7D6-85E7-D004-C0E21646B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945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805A7C-1C19-A9CD-55A8-177E8171F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7E0720E-2755-CC40-F3BC-5B6D10F47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7BCDF5-E34A-A6F9-6C71-4B9F0E183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A90BB45-D56E-DF21-048E-83E3EE865F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66938D6-F32C-4887-42C6-A3CA19328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6213D26-D605-8F34-ACFA-DAED6FB32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E922B4A-DF31-817B-2C60-E257A90B8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1951780-E5F1-DF5B-3368-EF03C50D1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378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8B39A9-4C0F-CC0C-5A18-CCCB3D983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F0EF061-3838-13CA-780B-96097097D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FACBD2-51DD-4800-D9BC-618F43D74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193DD26-D6B2-896D-2BDE-E3824211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991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03B509B-1886-FA6C-17E5-412D7291F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DC58B38-4F80-056A-9453-B3DDD59AE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1FD3CC-19E3-DCBA-04AE-0B22AB40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871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A1707-BDE1-139D-7A08-591B39694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94F2638-FCA4-0F1B-7729-235F675D6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B7FC733-9285-A75F-7BB2-0E65B5DCE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850DB5E-53AC-0BA4-5726-49E2F65D3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3AD597-36E3-1D22-F073-9575A9057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1EA0D62-D5EA-9094-A4D3-EE2ADE8B6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974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2D0620-38FA-1C09-FFAA-88F8459C0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59279D3-2D01-8381-F513-C21752B61E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143D786-7504-156A-7A86-135F059E9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3CEB45E-E867-684E-B232-AA19DDB23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077E05F-992A-8531-8472-DDE7C13AC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20172A-36CF-AE1B-9B49-144F8A535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56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BEDBCBA-6E03-B2FA-53DE-08F50190F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480" y="365125"/>
            <a:ext cx="11508010" cy="7423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045D7AA-53C4-8236-B3AA-85C53867F3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8480" y="1107440"/>
            <a:ext cx="11508010" cy="50695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82FD0B-71FE-8CC8-392B-D75411D6D0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C0DB27-A26B-93EA-51DE-7147F870D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4F49A5-BBAE-6311-4490-4235C32B3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304E6-5469-594D-85BC-E468E92D224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C33616-8300-5464-E7F7-AAD42A1B6A1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45510" y="87689"/>
            <a:ext cx="937332" cy="280670"/>
          </a:xfrm>
          <a:prstGeom prst="rect">
            <a:avLst/>
          </a:prstGeom>
        </p:spPr>
      </p:pic>
      <p:pic>
        <p:nvPicPr>
          <p:cNvPr id="9" name="Picture 8" descr="A close-up of a logo&#10;&#10;Description automatically generated">
            <a:extLst>
              <a:ext uri="{FF2B5EF4-FFF2-40B4-BE49-F238E27FC236}">
                <a16:creationId xmlns:a16="http://schemas.microsoft.com/office/drawing/2014/main" id="{D3DE87F4-F9BB-2086-662F-C5D24331D4CC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172817" y="10835"/>
            <a:ext cx="1560445" cy="4259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4237F1-6E19-6BE9-00BB-03DF45CCCB80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749866" y="87689"/>
            <a:ext cx="1296624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56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74B94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png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BBF7C6-E70A-4333-7CA1-AB6496888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3" y="318052"/>
            <a:ext cx="4583007" cy="4355021"/>
          </a:xfrm>
        </p:spPr>
        <p:txBody>
          <a:bodyPr anchor="b">
            <a:normAutofit/>
          </a:bodyPr>
          <a:lstStyle/>
          <a:p>
            <a:pPr marL="35488" marR="35488" algn="l" defTabSz="863399">
              <a:buClr>
                <a:srgbClr val="719F33"/>
              </a:buClr>
              <a:buFont typeface="Akkurat-Bold"/>
              <a:defRPr sz="1800">
                <a:uFillTx/>
              </a:defRPr>
            </a:pPr>
            <a:r>
              <a:rPr lang="de-DE" sz="30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Multiplicity</a:t>
            </a:r>
            <a:r>
              <a:rPr lang="de-DE" sz="30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r>
              <a:rPr lang="de-DE" sz="3000" b="1" dirty="0" err="1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reconstruction</a:t>
            </a:r>
            <a:b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</a:br>
            <a:br>
              <a:rPr lang="de-DE" sz="32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</a:br>
            <a:r>
              <a:rPr lang="de-DE" sz="1600" b="1" u="sng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Pascal Gutjahr</a:t>
            </a:r>
            <a:r>
              <a:rPr lang="de-DE" sz="16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latin typeface="+mn-lt"/>
                <a:ea typeface="Akkurat-Bold"/>
                <a:cs typeface="Arial" panose="020B0604020202020204" pitchFamily="34" charset="0"/>
                <a:sym typeface="Akkurat-Bold"/>
              </a:rPr>
              <a:t> </a:t>
            </a:r>
            <a:endParaRPr lang="de-DE" sz="3200" b="1" dirty="0">
              <a:solidFill>
                <a:schemeClr val="tx2"/>
              </a:solidFill>
              <a:uFill>
                <a:solidFill>
                  <a:srgbClr val="84B819"/>
                </a:solidFill>
              </a:uFill>
              <a:latin typeface="+mn-lt"/>
              <a:ea typeface="Akkurat-Bold"/>
              <a:cs typeface="Arial" panose="020B0604020202020204" pitchFamily="34" charset="0"/>
              <a:sym typeface="Akkurat-Bold"/>
            </a:endParaRP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E804686-9488-A564-C2A9-0B97E2669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16880" y="5798820"/>
            <a:ext cx="6530740" cy="1076408"/>
          </a:xfrm>
        </p:spPr>
        <p:txBody>
          <a:bodyPr anchor="t">
            <a:normAutofit fontScale="77500" lnSpcReduction="20000"/>
          </a:bodyPr>
          <a:lstStyle/>
          <a:p>
            <a:pPr algn="r"/>
            <a:endParaRPr lang="de-DE" b="1" dirty="0">
              <a:solidFill>
                <a:schemeClr val="tx2"/>
              </a:solidFill>
              <a:uFill>
                <a:solidFill>
                  <a:srgbClr val="84B819"/>
                </a:solidFill>
              </a:uFill>
              <a:ea typeface="Akkurat-Bold"/>
              <a:cs typeface="Arial" pitchFamily="34" charset="0"/>
              <a:sym typeface="Akkurat-Bold"/>
            </a:endParaRPr>
          </a:p>
          <a:p>
            <a:pPr algn="r"/>
            <a:r>
              <a:rPr lang="de-DE" sz="28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cs typeface="Arial" pitchFamily="34" charset="0"/>
                <a:sym typeface="Akkurat-Bold"/>
              </a:rPr>
              <a:t> </a:t>
            </a:r>
          </a:p>
          <a:p>
            <a:pPr algn="r"/>
            <a:r>
              <a:rPr lang="de-DE" sz="2800" b="1" dirty="0">
                <a:solidFill>
                  <a:schemeClr val="tx2"/>
                </a:solidFill>
                <a:uFill>
                  <a:solidFill>
                    <a:srgbClr val="84B819"/>
                  </a:solidFill>
                </a:uFill>
                <a:cs typeface="Arial" pitchFamily="34" charset="0"/>
                <a:sym typeface="Akkurat-Bold"/>
              </a:rPr>
              <a:t>April 16, 2024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DE7D6CE-5AAC-3CF6-CCD9-A64A79920E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08" r="-1" b="27710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6AC9AA2-A630-3F8B-77FC-9577B3625308}"/>
              </a:ext>
            </a:extLst>
          </p:cNvPr>
          <p:cNvSpPr txBox="1"/>
          <p:nvPr/>
        </p:nvSpPr>
        <p:spPr>
          <a:xfrm>
            <a:off x="0" y="6642546"/>
            <a:ext cx="72923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Source: NASA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1A5766-9843-872C-7BEA-6F4CDD7BB8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7462" y="110534"/>
            <a:ext cx="937332" cy="280670"/>
          </a:xfrm>
          <a:prstGeom prst="rect">
            <a:avLst/>
          </a:prstGeom>
          <a:noFill/>
        </p:spPr>
      </p:pic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8659823C-E4F7-7F38-0F72-A0F4EF08C3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9168" y="100693"/>
            <a:ext cx="490013" cy="3003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0E6EA8-BC62-32CC-BF59-92E3C00724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8795" y="-45239"/>
            <a:ext cx="1929631" cy="59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6891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8609F-5F6A-12F3-0F5B-60C1733E5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Theoretical limits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4389F4-2B68-162F-5AA6-8B3360A17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98D35A-891A-57EA-3D80-4C1246A90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B53061-4714-FA90-F746-06F4B0AEAB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58" t="7265" r="13073" b="972"/>
          <a:stretch/>
        </p:blipFill>
        <p:spPr>
          <a:xfrm>
            <a:off x="0" y="1717040"/>
            <a:ext cx="6207760" cy="35661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655F11-07EC-EAD4-8249-F758BD1AB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360" y="1404620"/>
            <a:ext cx="5334000" cy="4191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E7BBF5-A9C8-0A24-D119-36EF76264BE8}"/>
              </a:ext>
            </a:extLst>
          </p:cNvPr>
          <p:cNvSpPr txBox="1"/>
          <p:nvPr/>
        </p:nvSpPr>
        <p:spPr>
          <a:xfrm>
            <a:off x="3830320" y="5947529"/>
            <a:ext cx="5601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No single muons induced by an airshower above ~150 Tev</a:t>
            </a:r>
          </a:p>
        </p:txBody>
      </p:sp>
    </p:spTree>
    <p:extLst>
      <p:ext uri="{BB962C8B-B14F-4D97-AF65-F5344CB8AC3E}">
        <p14:creationId xmlns:p14="http://schemas.microsoft.com/office/powerpoint/2010/main" val="3975077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8FB36-DE87-5B18-C639-FB117F4D6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Correlation: number muons vs leading energy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32B907-D6C6-DE0E-AC76-083FFB001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19F75-CBFA-4F79-97C2-C123F0C0B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AD92D9-C3C2-74E1-B62F-6ACA118BF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609" y="964474"/>
            <a:ext cx="10783751" cy="539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021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ED040-0179-D85A-F327-F9DE3C07F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Correlation: number of muons vs bundle energy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4E07-66A6-1CE8-F8D6-0B636CD33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2053F0-7882-061D-EA4A-4107A51A7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EA77C5-A3E5-C633-77B7-E66895EC7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966" y="1026430"/>
            <a:ext cx="10194834" cy="50974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A085FD-B5AD-73F7-94FD-3D0A05A69AF4}"/>
              </a:ext>
            </a:extLst>
          </p:cNvPr>
          <p:cNvSpPr txBox="1"/>
          <p:nvPr/>
        </p:nvSpPr>
        <p:spPr>
          <a:xfrm>
            <a:off x="3581400" y="6308209"/>
            <a:ext cx="675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rgbClr val="74B842"/>
                </a:solidFill>
              </a:rPr>
              <a:t>Rule of thumb: Number of muons ≈ bundle energy at entry in MeV x 2</a:t>
            </a:r>
          </a:p>
        </p:txBody>
      </p:sp>
    </p:spTree>
    <p:extLst>
      <p:ext uri="{BB962C8B-B14F-4D97-AF65-F5344CB8AC3E}">
        <p14:creationId xmlns:p14="http://schemas.microsoft.com/office/powerpoint/2010/main" val="96038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696A4-3E92-3E26-320B-FF1550888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Energy reconstruction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61758C-B033-2DF7-9D42-4179D1D5F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635E42-9F3B-2A0A-CEB3-2D8F8B0D6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2D5648-7B29-D9DA-9802-2B1F4085D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295399"/>
            <a:ext cx="7315512" cy="542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168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8317F-E255-1217-354C-E804A9D60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GFU reconstruction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32D6B8-CF93-E40E-6423-45C182EF8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1D25CF-F2A7-2FFD-5D9B-C1BDE43A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0A0013-F056-3A59-8967-3F4B162E3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0400" y="859170"/>
            <a:ext cx="7389384" cy="54971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7784A6E-4385-2FD2-322F-957D24349A69}"/>
              </a:ext>
            </a:extLst>
          </p:cNvPr>
          <p:cNvSpPr txBox="1"/>
          <p:nvPr/>
        </p:nvSpPr>
        <p:spPr>
          <a:xfrm>
            <a:off x="538480" y="1391920"/>
            <a:ext cx="416556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A lot of caveats…</a:t>
            </a:r>
          </a:p>
          <a:p>
            <a:endParaRPr lang="en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SplitInIceDSTPulses not available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Network trained on down-going muons</a:t>
            </a:r>
            <a:br>
              <a:rPr lang="en-DE" dirty="0"/>
            </a:br>
            <a:r>
              <a:rPr lang="en-DE" dirty="0"/>
              <a:t>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Has never seen a neutrino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dirty="0"/>
              <a:t>Tries to estimate the number of muons</a:t>
            </a:r>
            <a:br>
              <a:rPr lang="en-DE" dirty="0"/>
            </a:br>
            <a:r>
              <a:rPr lang="en-DE" dirty="0"/>
              <a:t>at detector entry</a:t>
            </a:r>
          </a:p>
        </p:txBody>
      </p:sp>
    </p:spTree>
    <p:extLst>
      <p:ext uri="{BB962C8B-B14F-4D97-AF65-F5344CB8AC3E}">
        <p14:creationId xmlns:p14="http://schemas.microsoft.com/office/powerpoint/2010/main" val="675470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6BB83-4649-C2C7-DEDC-970D57960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3ECFF-FB7F-2290-3DDC-8D645088F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test network to reconstruct muon multiplicity</a:t>
            </a:r>
          </a:p>
          <a:p>
            <a:r>
              <a:rPr lang="en-DE" dirty="0"/>
              <a:t>energy reconstruction trained on leading muon energy</a:t>
            </a:r>
          </a:p>
          <a:p>
            <a:r>
              <a:rPr lang="en-DE" dirty="0"/>
              <a:t>everything is preliminary</a:t>
            </a:r>
          </a:p>
          <a:p>
            <a:r>
              <a:rPr lang="en-DE" dirty="0"/>
              <a:t>overall, the selection seems to work</a:t>
            </a:r>
          </a:p>
          <a:p>
            <a:r>
              <a:rPr lang="en-DE" dirty="0"/>
              <a:t>GFU reconstruction does not work so far</a:t>
            </a:r>
          </a:p>
          <a:p>
            <a:endParaRPr lang="en-DE" dirty="0"/>
          </a:p>
          <a:p>
            <a:endParaRPr lang="en-DE" dirty="0"/>
          </a:p>
          <a:p>
            <a:pPr marL="0" indent="0">
              <a:buNone/>
            </a:pPr>
            <a:r>
              <a:rPr lang="en-DE" dirty="0">
                <a:solidFill>
                  <a:srgbClr val="74B842"/>
                </a:solidFill>
              </a:rPr>
              <a:t>To my muons</a:t>
            </a:r>
            <a:r>
              <a:rPr lang="en-DE" dirty="0"/>
              <a:t>:</a:t>
            </a:r>
          </a:p>
          <a:p>
            <a:r>
              <a:rPr lang="en-DE" dirty="0"/>
              <a:t>a lot of software issues (installation and also new iceprod simulation, filters don’t work,…)</a:t>
            </a:r>
          </a:p>
          <a:p>
            <a:r>
              <a:rPr lang="en-DE" dirty="0"/>
              <a:t>preparing training data for some muon reconstructions (for precut)</a:t>
            </a:r>
          </a:p>
          <a:p>
            <a:r>
              <a:rPr lang="en-DE" dirty="0"/>
              <a:t>preparing training data for neutrino energy reconstruction (for Basia)</a:t>
            </a:r>
          </a:p>
          <a:p>
            <a:r>
              <a:rPr lang="en-DE"/>
              <a:t>new master student in Dortmund – prompt neutrinos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700170-462D-992A-9650-92278BC5E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66614-0408-BE13-1599-1C49F5F1B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14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232AB-105D-1AAC-F571-B305D290D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NuGen – dataset exploration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7531EF-C3A3-47AC-0603-9D42D1996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7E3794-71CE-AF73-1A0E-D7B33ED44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806B1B-9F82-5E3F-17F2-11023AD0D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390" y="1282700"/>
            <a:ext cx="5753100" cy="4292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8795B9-5FD2-9991-07D5-D2E37B2DF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1" y="1320800"/>
            <a:ext cx="5753100" cy="42545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A57B169D-4372-5770-B90F-8D20DC6F5B86}"/>
              </a:ext>
            </a:extLst>
          </p:cNvPr>
          <p:cNvSpPr/>
          <p:nvPr/>
        </p:nvSpPr>
        <p:spPr>
          <a:xfrm>
            <a:off x="4490720" y="3429000"/>
            <a:ext cx="375920" cy="421640"/>
          </a:xfrm>
          <a:prstGeom prst="ellipse">
            <a:avLst/>
          </a:prstGeom>
          <a:noFill/>
          <a:ln>
            <a:solidFill>
              <a:srgbClr val="74B84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65FAA6-7371-41F9-E0A4-AB124CEC4F45}"/>
              </a:ext>
            </a:extLst>
          </p:cNvPr>
          <p:cNvSpPr txBox="1"/>
          <p:nvPr/>
        </p:nvSpPr>
        <p:spPr>
          <a:xfrm>
            <a:off x="4454430" y="3152001"/>
            <a:ext cx="724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200" dirty="0">
                <a:solidFill>
                  <a:srgbClr val="74B842"/>
                </a:solidFill>
              </a:rPr>
              <a:t>Glashow</a:t>
            </a:r>
          </a:p>
        </p:txBody>
      </p:sp>
    </p:spTree>
    <p:extLst>
      <p:ext uri="{BB962C8B-B14F-4D97-AF65-F5344CB8AC3E}">
        <p14:creationId xmlns:p14="http://schemas.microsoft.com/office/powerpoint/2010/main" val="1376603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74A43-EEF9-DE50-A8A0-712A30BCC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NuGen – Multiplicity reconstruction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60263E-C993-5123-7344-6EB736217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1EB407-6EDD-A9A5-809C-F47836A58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1C9CB5-0DD6-FF5B-5E71-090CF01B1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880" y="896752"/>
            <a:ext cx="7467600" cy="5555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309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350B-3989-E78A-439E-CF9F93D1C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flavors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458457-DE5C-CBF5-E9CC-145B635F6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840272-16ED-18D8-447D-824370CBD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03CD80-BDE4-868C-077A-28EA63D82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50418"/>
            <a:ext cx="4509221" cy="33545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E21976-8BDE-A518-C4D1-460FAD78B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99" y="1422147"/>
            <a:ext cx="5586140" cy="41556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388DE59-4A10-D237-587E-6F5C9A7BCD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404960"/>
            <a:ext cx="4509221" cy="335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236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04051-07C8-9B43-2357-25528EC7B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Multiplicity – energy correlation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F9064A-65D6-1A92-09C3-60A8D057F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4DBC9-113E-973E-70A1-3D50E877F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4E891A-2400-6432-8AA1-308C78FFF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217" y="1107440"/>
            <a:ext cx="7293383" cy="546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797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FCEDB-FA41-0686-1945-3106DEB18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Uncertainty cuts (energy dependent)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134EC5-16B1-0692-0270-BEB630C5B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21E983-C2AC-2F8F-A308-C0060CE3E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6D995E-DB27-F224-6118-FD662AA5DD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9050"/>
            <a:ext cx="5753100" cy="42799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C8E28D-F387-832B-8B17-4F0D9E227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798" y="136525"/>
            <a:ext cx="4425791" cy="32924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D23977-1461-FD4B-07A7-730F2ED9B8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6798" y="3429000"/>
            <a:ext cx="4425791" cy="329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29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E932D-7EE8-CB17-1FD6-12ACEF984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Selection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8606C9-32A9-D03B-FD0E-2CECDAD2F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6F09B1-30BB-B4D0-83C8-67551EA8E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2419F6-1A42-A87B-7F43-D9F4C545F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138" y="527143"/>
            <a:ext cx="7824650" cy="580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83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31F12-7342-AF7D-2F95-D6AFF12D0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Different cuts (uncertainty, number of muons)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0E088A-32CC-51E4-D8EE-18BB39A47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35DB86-1696-66C1-FF5E-0813836E5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744B43-30F6-995E-FA9C-788F94E48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10" y="1823629"/>
            <a:ext cx="3977271" cy="29500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373C88-9734-9893-2FDB-4C0903D33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364" y="1823628"/>
            <a:ext cx="3977271" cy="29500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6856990-630B-6606-1087-D6C86D8E7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4635" y="1823628"/>
            <a:ext cx="3977271" cy="295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208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E2621-0434-9261-CD47-2AB4006F6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Down-going events only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4C6AC3-7E9E-AA9C-131B-A9109A96A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pascal.gutjahr@tu-dortmund.de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93DC99-FC85-A9B9-B740-C02E91D17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304E6-5469-594D-85BC-E468E92D2243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880BBF-BD38-B65A-D912-3776CBB20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1301750"/>
            <a:ext cx="57531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463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TU Green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4B84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14297</TotalTime>
  <Words>322</Words>
  <Application>Microsoft Macintosh PowerPoint</Application>
  <PresentationFormat>Widescreen</PresentationFormat>
  <Paragraphs>69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Akkurat-Bold</vt:lpstr>
      <vt:lpstr>Arial</vt:lpstr>
      <vt:lpstr>Calibri</vt:lpstr>
      <vt:lpstr>Calibri Light</vt:lpstr>
      <vt:lpstr>Office</vt:lpstr>
      <vt:lpstr>Multiplicity reconstruction  Pascal Gutjahr </vt:lpstr>
      <vt:lpstr>NuGen – dataset exploration</vt:lpstr>
      <vt:lpstr>NuGen – Multiplicity reconstruction </vt:lpstr>
      <vt:lpstr>Different flavors</vt:lpstr>
      <vt:lpstr>Multiplicity – energy correlation</vt:lpstr>
      <vt:lpstr>Uncertainty cuts (energy dependent)</vt:lpstr>
      <vt:lpstr>Selection</vt:lpstr>
      <vt:lpstr>Different cuts (uncertainty, number of muons)</vt:lpstr>
      <vt:lpstr>Down-going events only</vt:lpstr>
      <vt:lpstr>Theoretical limits</vt:lpstr>
      <vt:lpstr>Correlation: number muons vs leading energy</vt:lpstr>
      <vt:lpstr>Correlation: number of muons vs bundle energy </vt:lpstr>
      <vt:lpstr>Energy reconstruction</vt:lpstr>
      <vt:lpstr>GFU reconstruction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Updates on prompt atmospheric muon analysis  Ludwig Neste and Pascal Gutjahr</dc:title>
  <dc:creator>Pascal Gutjahr</dc:creator>
  <cp:lastModifiedBy>Pascal Gutjahr</cp:lastModifiedBy>
  <cp:revision>314</cp:revision>
  <cp:lastPrinted>2024-03-17T23:23:36Z</cp:lastPrinted>
  <dcterms:created xsi:type="dcterms:W3CDTF">2023-09-19T10:10:31Z</dcterms:created>
  <dcterms:modified xsi:type="dcterms:W3CDTF">2024-04-16T19:19:33Z</dcterms:modified>
</cp:coreProperties>
</file>

<file path=docProps/thumbnail.jpeg>
</file>